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2" r:id="rId4"/>
    <p:sldId id="265" r:id="rId5"/>
    <p:sldId id="268" r:id="rId6"/>
    <p:sldId id="266" r:id="rId7"/>
    <p:sldId id="264" r:id="rId8"/>
    <p:sldId id="263" r:id="rId9"/>
    <p:sldId id="257" r:id="rId10"/>
    <p:sldId id="267" r:id="rId11"/>
    <p:sldId id="261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E954AD-A62E-4041-9B3E-C8EB96BEB16C}">
          <p14:sldIdLst>
            <p14:sldId id="256"/>
            <p14:sldId id="259"/>
            <p14:sldId id="262"/>
            <p14:sldId id="265"/>
            <p14:sldId id="268"/>
            <p14:sldId id="266"/>
            <p14:sldId id="264"/>
            <p14:sldId id="263"/>
            <p14:sldId id="257"/>
            <p14:sldId id="267"/>
            <p14:sldId id="261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83236-DE75-6C42-A037-AA5F381E17B2}" v="85" dt="2019-10-22T19:52:53.7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2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Blatter" userId="bec0e1ad-ac0f-4e07-9e96-d39a9548c09d" providerId="ADAL" clId="{BD183236-DE75-6C42-A037-AA5F381E17B2}"/>
    <pc:docChg chg="undo redo custSel mod addSld delSld modSld sldOrd delSection modSection">
      <pc:chgData name="Michael Blatter" userId="bec0e1ad-ac0f-4e07-9e96-d39a9548c09d" providerId="ADAL" clId="{BD183236-DE75-6C42-A037-AA5F381E17B2}" dt="2019-10-22T19:52:53.739" v="3038"/>
      <pc:docMkLst>
        <pc:docMk/>
      </pc:docMkLst>
      <pc:sldChg chg="addSp delSp modSp mod setBg setClrOvrMap">
        <pc:chgData name="Michael Blatter" userId="bec0e1ad-ac0f-4e07-9e96-d39a9548c09d" providerId="ADAL" clId="{BD183236-DE75-6C42-A037-AA5F381E17B2}" dt="2019-10-17T22:25:33.158" v="36" actId="1076"/>
        <pc:sldMkLst>
          <pc:docMk/>
          <pc:sldMk cId="3564469193" sldId="256"/>
        </pc:sldMkLst>
        <pc:spChg chg="mod or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" creationId="{5838D67B-012E-5641-9253-189CCF552B74}"/>
          </ac:spMkLst>
        </pc:spChg>
        <pc:spChg chg="mod">
          <ac:chgData name="Michael Blatter" userId="bec0e1ad-ac0f-4e07-9e96-d39a9548c09d" providerId="ADAL" clId="{BD183236-DE75-6C42-A037-AA5F381E17B2}" dt="2019-10-17T22:25:33.158" v="36" actId="1076"/>
          <ac:spMkLst>
            <pc:docMk/>
            <pc:sldMk cId="3564469193" sldId="256"/>
            <ac:spMk id="3" creationId="{C390A138-DC53-5C41-A6F9-D53252019BD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8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12" creationId="{241208F6-8B1C-4098-9388-150BC8E447B2}"/>
          </ac:spMkLst>
        </pc:spChg>
        <pc:spChg chg="add del">
          <ac:chgData name="Michael Blatter" userId="bec0e1ad-ac0f-4e07-9e96-d39a9548c09d" providerId="ADAL" clId="{BD183236-DE75-6C42-A037-AA5F381E17B2}" dt="2019-10-17T22:23:28.904" v="25" actId="26606"/>
          <ac:spMkLst>
            <pc:docMk/>
            <pc:sldMk cId="3564469193" sldId="256"/>
            <ac:spMk id="13" creationId="{053FB2EE-284F-4C87-AB3D-BBF87A9FAB97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7" creationId="{65119085-2BA2-45AA-B174-25A8D3B545BC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8" creationId="{C5C95B05-B973-4CF6-96C3-DDF1E9253A3F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0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2" creationId="{241208F6-8B1C-4098-9388-150BC8E447B2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7" creationId="{9225B0D8-E56E-4ACC-A464-81F4062765CC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9" creationId="{8F5D1B28-3976-4367-807C-CAD629CDD838}"/>
          </ac:spMkLst>
        </pc:spChg>
        <pc:grpChg chg="add del">
          <ac:chgData name="Michael Blatter" userId="bec0e1ad-ac0f-4e07-9e96-d39a9548c09d" providerId="ADAL" clId="{BD183236-DE75-6C42-A037-AA5F381E17B2}" dt="2019-10-17T22:23:28.904" v="25" actId="26606"/>
          <ac:grpSpMkLst>
            <pc:docMk/>
            <pc:sldMk cId="3564469193" sldId="256"/>
            <ac:grpSpMk id="14" creationId="{D2C4BFA1-2075-4901-9E24-E41D1FDD51FD}"/>
          </ac:grpSpMkLst>
        </pc:grpChg>
        <pc:picChg chg="add mod ord">
          <ac:chgData name="Michael Blatter" userId="bec0e1ad-ac0f-4e07-9e96-d39a9548c09d" providerId="ADAL" clId="{BD183236-DE75-6C42-A037-AA5F381E17B2}" dt="2019-10-17T22:25:07.337" v="33" actId="26606"/>
          <ac:picMkLst>
            <pc:docMk/>
            <pc:sldMk cId="3564469193" sldId="256"/>
            <ac:picMk id="4" creationId="{A4EBA4CA-8C32-984F-89E9-B24EB0A1EC04}"/>
          </ac:picMkLst>
        </pc:picChg>
        <pc:cxnChg chg="add del">
          <ac:chgData name="Michael Blatter" userId="bec0e1ad-ac0f-4e07-9e96-d39a9548c09d" providerId="ADAL" clId="{BD183236-DE75-6C42-A037-AA5F381E17B2}" dt="2019-10-17T22:23:25.617" v="23" actId="26606"/>
          <ac:cxnSpMkLst>
            <pc:docMk/>
            <pc:sldMk cId="3564469193" sldId="256"/>
            <ac:cxnSpMk id="10" creationId="{0686AD50-C6DC-4D98-A467-9AC1F3C2D8D0}"/>
          </ac:cxnSpMkLst>
        </pc:cxnChg>
        <pc:cxnChg chg="add del">
          <ac:chgData name="Michael Blatter" userId="bec0e1ad-ac0f-4e07-9e96-d39a9548c09d" providerId="ADAL" clId="{BD183236-DE75-6C42-A037-AA5F381E17B2}" dt="2019-10-17T22:25:07.337" v="33" actId="26606"/>
          <ac:cxnSpMkLst>
            <pc:docMk/>
            <pc:sldMk cId="3564469193" sldId="256"/>
            <ac:cxnSpMk id="21" creationId="{0686AD50-C6DC-4D98-A467-9AC1F3C2D8D0}"/>
          </ac:cxnSpMkLst>
        </pc:cxnChg>
      </pc:sldChg>
      <pc:sldChg chg="addSp delSp modSp add mod ord setBg setClrOvrMap">
        <pc:chgData name="Michael Blatter" userId="bec0e1ad-ac0f-4e07-9e96-d39a9548c09d" providerId="ADAL" clId="{BD183236-DE75-6C42-A037-AA5F381E17B2}" dt="2019-10-21T22:24:49.851" v="2713"/>
        <pc:sldMkLst>
          <pc:docMk/>
          <pc:sldMk cId="4067919437" sldId="257"/>
        </pc:sldMkLst>
        <pc:spChg chg="mod ord">
          <ac:chgData name="Michael Blatter" userId="bec0e1ad-ac0f-4e07-9e96-d39a9548c09d" providerId="ADAL" clId="{BD183236-DE75-6C42-A037-AA5F381E17B2}" dt="2019-10-17T22:28:07.185" v="120" actId="20577"/>
          <ac:spMkLst>
            <pc:docMk/>
            <pc:sldMk cId="4067919437" sldId="257"/>
            <ac:spMk id="2" creationId="{26A56BAD-F06E-5B4F-A534-EA0C4B0B160F}"/>
          </ac:spMkLst>
        </pc:spChg>
        <pc:spChg chg="del">
          <ac:chgData name="Michael Blatter" userId="bec0e1ad-ac0f-4e07-9e96-d39a9548c09d" providerId="ADAL" clId="{BD183236-DE75-6C42-A037-AA5F381E17B2}" dt="2019-10-17T22:27:08.028" v="38"/>
          <ac:spMkLst>
            <pc:docMk/>
            <pc:sldMk cId="4067919437" sldId="257"/>
            <ac:spMk id="3" creationId="{D775EB99-FD19-7D49-B62F-E7E6A8DBF911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9" creationId="{38298B42-68EE-4CCB-AD58-3CAED29BD8E5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0" creationId="{B83ED68E-10BE-4ADD-86BC-9E944EA5A290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2" creationId="{1ADCEC2C-1761-4D19-9709-41992C2908CA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4" creationId="{9225B0D8-E56E-4ACC-A464-81F4062765CC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5" creationId="{8F5D1B28-3976-4367-807C-CAD629CDD838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6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17" creationId="{724CD679-7405-4CD3-A92A-9469F279A59D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9" creationId="{233F6408-E1FB-40EE-933F-488D38CCC73F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20" creationId="{F055C0C5-567C-4C02-83F3-B427BC740697}"/>
          </ac:spMkLst>
        </pc:spChg>
        <pc:spChg chg="add mod">
          <ac:chgData name="Michael Blatter" userId="bec0e1ad-ac0f-4e07-9e96-d39a9548c09d" providerId="ADAL" clId="{BD183236-DE75-6C42-A037-AA5F381E17B2}" dt="2019-10-21T21:51:08.902" v="2470" actId="20577"/>
          <ac:spMkLst>
            <pc:docMk/>
            <pc:sldMk cId="4067919437" sldId="257"/>
            <ac:spMk id="21" creationId="{D8AE76B7-94F6-4C48-88D8-7BFB98E4824F}"/>
          </ac:spMkLst>
        </pc:spChg>
        <pc:picChg chg="add mod">
          <ac:chgData name="Michael Blatter" userId="bec0e1ad-ac0f-4e07-9e96-d39a9548c09d" providerId="ADAL" clId="{BD183236-DE75-6C42-A037-AA5F381E17B2}" dt="2019-10-17T22:27:29.717" v="45" actId="26606"/>
          <ac:picMkLst>
            <pc:docMk/>
            <pc:sldMk cId="4067919437" sldId="257"/>
            <ac:picMk id="5" creationId="{A9E19A39-059A-DA40-BA13-327FBB543D49}"/>
          </ac:picMkLst>
        </pc:picChg>
      </pc:sldChg>
      <pc:sldChg chg="modSp add ord">
        <pc:chgData name="Michael Blatter" userId="bec0e1ad-ac0f-4e07-9e96-d39a9548c09d" providerId="ADAL" clId="{BD183236-DE75-6C42-A037-AA5F381E17B2}" dt="2019-10-21T21:40:46.100" v="1952"/>
        <pc:sldMkLst>
          <pc:docMk/>
          <pc:sldMk cId="3947454508" sldId="258"/>
        </pc:sldMkLst>
        <pc:spChg chg="mod">
          <ac:chgData name="Michael Blatter" userId="bec0e1ad-ac0f-4e07-9e96-d39a9548c09d" providerId="ADAL" clId="{BD183236-DE75-6C42-A037-AA5F381E17B2}" dt="2019-10-17T22:28:31.605" v="128" actId="20577"/>
          <ac:spMkLst>
            <pc:docMk/>
            <pc:sldMk cId="3947454508" sldId="258"/>
            <ac:spMk id="2" creationId="{D423B738-281F-CF41-8B5F-6CACB701D9B6}"/>
          </ac:spMkLst>
        </pc:spChg>
        <pc:spChg chg="mod">
          <ac:chgData name="Michael Blatter" userId="bec0e1ad-ac0f-4e07-9e96-d39a9548c09d" providerId="ADAL" clId="{BD183236-DE75-6C42-A037-AA5F381E17B2}" dt="2019-10-21T21:40:46.100" v="1952"/>
          <ac:spMkLst>
            <pc:docMk/>
            <pc:sldMk cId="3947454508" sldId="258"/>
            <ac:spMk id="3" creationId="{EC9B93AF-5F04-1A4B-949C-3183B9ADBE96}"/>
          </ac:spMkLst>
        </pc:spChg>
      </pc:sldChg>
      <pc:sldChg chg="addSp delSp modSp add mod ord setBg setClrOvrMap">
        <pc:chgData name="Michael Blatter" userId="bec0e1ad-ac0f-4e07-9e96-d39a9548c09d" providerId="ADAL" clId="{BD183236-DE75-6C42-A037-AA5F381E17B2}" dt="2019-10-21T20:28:08.699" v="1397"/>
        <pc:sldMkLst>
          <pc:docMk/>
          <pc:sldMk cId="2844140270" sldId="259"/>
        </pc:sldMkLst>
        <pc:spChg chg="mo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" creationId="{877EAA1B-FD5E-0F4F-A5E8-AFACE04317BD}"/>
          </ac:spMkLst>
        </pc:spChg>
        <pc:spChg chg="add del mod ord">
          <ac:chgData name="Michael Blatter" userId="bec0e1ad-ac0f-4e07-9e96-d39a9548c09d" providerId="ADAL" clId="{BD183236-DE75-6C42-A037-AA5F381E17B2}" dt="2019-10-21T20:19:25.098" v="1226" actId="20577"/>
          <ac:spMkLst>
            <pc:docMk/>
            <pc:sldMk cId="2844140270" sldId="259"/>
            <ac:spMk id="3" creationId="{F9E5DE13-805D-0D44-92FE-85291F355D05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8" creationId="{602621ED-708D-40D5-AD1B-516722A0AC8C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9" creationId="{4AF95306-4A32-488E-B159-B111E091336B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0" creationId="{D21442F5-F86F-4CDB-9BE9-D2DC23ADCD38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1" creationId="{233F6408-E1FB-40EE-933F-488D38CCC73F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2" creationId="{28A5B5F5-1BF3-487C-A1CC-0FDBF479EF9D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3" creationId="{F055C0C5-567C-4C02-83F3-B427BC740697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5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7" creationId="{3BB9A50C-A687-4ED5-9331-AD279D2495F4}"/>
          </ac:spMkLst>
        </pc:spChg>
        <pc:spChg chg="add del">
          <ac:chgData name="Michael Blatter" userId="bec0e1ad-ac0f-4e07-9e96-d39a9548c09d" providerId="ADAL" clId="{BD183236-DE75-6C42-A037-AA5F381E17B2}" dt="2019-10-17T22:55:38.397" v="1049" actId="26606"/>
          <ac:spMkLst>
            <pc:docMk/>
            <pc:sldMk cId="2844140270" sldId="259"/>
            <ac:spMk id="22" creationId="{EF9B8DF2-C3F5-49A2-94D2-F7B65A0F1F15}"/>
          </ac:spMkLst>
        </pc:spChg>
        <pc:spChg chg="ad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4" creationId="{43573EFB-E773-46FC-B866-B57ED2E3906B}"/>
          </ac:spMkLst>
        </pc:spChg>
        <pc:picChg chg="add del mod">
          <ac:chgData name="Michael Blatter" userId="bec0e1ad-ac0f-4e07-9e96-d39a9548c09d" providerId="ADAL" clId="{BD183236-DE75-6C42-A037-AA5F381E17B2}" dt="2019-10-17T22:49:35.381" v="907"/>
          <ac:picMkLst>
            <pc:docMk/>
            <pc:sldMk cId="2844140270" sldId="259"/>
            <ac:picMk id="4" creationId="{8049B5F1-A092-6142-AC2F-75DF8E34B2F3}"/>
          </ac:picMkLst>
        </pc:picChg>
        <pc:picChg chg="add del">
          <ac:chgData name="Michael Blatter" userId="bec0e1ad-ac0f-4e07-9e96-d39a9548c09d" providerId="ADAL" clId="{BD183236-DE75-6C42-A037-AA5F381E17B2}" dt="2019-10-17T22:49:44.091" v="909"/>
          <ac:picMkLst>
            <pc:docMk/>
            <pc:sldMk cId="2844140270" sldId="259"/>
            <ac:picMk id="5" creationId="{A76E503D-F546-4740-80C5-A0E1809B0C95}"/>
          </ac:picMkLst>
        </pc:picChg>
        <pc:picChg chg="add del mod ord">
          <ac:chgData name="Michael Blatter" userId="bec0e1ad-ac0f-4e07-9e96-d39a9548c09d" providerId="ADAL" clId="{BD183236-DE75-6C42-A037-AA5F381E17B2}" dt="2019-10-17T22:55:01.874" v="1045" actId="478"/>
          <ac:picMkLst>
            <pc:docMk/>
            <pc:sldMk cId="2844140270" sldId="259"/>
            <ac:picMk id="6" creationId="{37E72CEE-1CE7-904E-836A-3235E0DDB5B1}"/>
          </ac:picMkLst>
        </pc:picChg>
        <pc:picChg chg="add mod">
          <ac:chgData name="Michael Blatter" userId="bec0e1ad-ac0f-4e07-9e96-d39a9548c09d" providerId="ADAL" clId="{BD183236-DE75-6C42-A037-AA5F381E17B2}" dt="2019-10-17T22:55:38.404" v="1050" actId="26606"/>
          <ac:picMkLst>
            <pc:docMk/>
            <pc:sldMk cId="2844140270" sldId="259"/>
            <ac:picMk id="7" creationId="{7A52B85F-CE6A-2E41-A9E2-FC19A4B30EA6}"/>
          </ac:picMkLst>
        </pc:picChg>
      </pc:sldChg>
      <pc:sldChg chg="addSp delSp modSp add mod ord setBg setClrOvrMap">
        <pc:chgData name="Michael Blatter" userId="bec0e1ad-ac0f-4e07-9e96-d39a9548c09d" providerId="ADAL" clId="{BD183236-DE75-6C42-A037-AA5F381E17B2}" dt="2019-10-17T22:47:30.749" v="901" actId="255"/>
        <pc:sldMkLst>
          <pc:docMk/>
          <pc:sldMk cId="4086721664" sldId="261"/>
        </pc:sldMkLst>
        <pc:spChg chg="mo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" creationId="{C2E2EE00-F57F-9546-8DB4-A91BF9E92D02}"/>
          </ac:spMkLst>
        </pc:spChg>
        <pc:spChg chg="del mod">
          <ac:chgData name="Michael Blatter" userId="bec0e1ad-ac0f-4e07-9e96-d39a9548c09d" providerId="ADAL" clId="{BD183236-DE75-6C42-A037-AA5F381E17B2}" dt="2019-10-17T22:37:32.899" v="651" actId="478"/>
          <ac:spMkLst>
            <pc:docMk/>
            <pc:sldMk cId="4086721664" sldId="261"/>
            <ac:spMk id="3" creationId="{E3802FC0-D068-F84B-946E-D2A9D01BE494}"/>
          </ac:spMkLst>
        </pc:spChg>
        <pc:spChg chg="mod">
          <ac:chgData name="Michael Blatter" userId="bec0e1ad-ac0f-4e07-9e96-d39a9548c09d" providerId="ADAL" clId="{BD183236-DE75-6C42-A037-AA5F381E17B2}" dt="2019-10-17T22:47:30.749" v="901" actId="255"/>
          <ac:spMkLst>
            <pc:docMk/>
            <pc:sldMk cId="4086721664" sldId="261"/>
            <ac:spMk id="4" creationId="{4DDAE6BC-A878-DA4A-8BE5-CFF6E4199E30}"/>
          </ac:spMkLst>
        </pc:spChg>
        <pc:spChg chg="del mod">
          <ac:chgData name="Michael Blatter" userId="bec0e1ad-ac0f-4e07-9e96-d39a9548c09d" providerId="ADAL" clId="{BD183236-DE75-6C42-A037-AA5F381E17B2}" dt="2019-10-17T22:37:35.128" v="652" actId="478"/>
          <ac:spMkLst>
            <pc:docMk/>
            <pc:sldMk cId="4086721664" sldId="261"/>
            <ac:spMk id="5" creationId="{2FA8962A-8B40-E342-9E43-DBD6E390E71B}"/>
          </ac:spMkLst>
        </pc:spChg>
        <pc:spChg chg="mod">
          <ac:chgData name="Michael Blatter" userId="bec0e1ad-ac0f-4e07-9e96-d39a9548c09d" providerId="ADAL" clId="{BD183236-DE75-6C42-A037-AA5F381E17B2}" dt="2019-10-17T22:47:20.025" v="900" actId="27636"/>
          <ac:spMkLst>
            <pc:docMk/>
            <pc:sldMk cId="4086721664" sldId="261"/>
            <ac:spMk id="6" creationId="{253E6671-E76D-CE4A-AD04-1DEB89180CA2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1" creationId="{19C052EA-05E2-403D-965E-52D1BFFA24DF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3" creationId="{4C1936B8-2FFB-4F78-8388-B8C282B8A5BC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5" creationId="{1DE7243B-5109-444B-8FAF-7437C66BC0E9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6" creationId="{4C5D6221-DA7B-4611-AA26-7D8E349FDE96}"/>
          </ac:spMkLst>
        </pc:spChg>
        <pc:spChg chg="ad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1" creationId="{1E214AA7-F028-4A0D-8698-61AEC754D1BC}"/>
          </ac:spMkLst>
        </pc:spChg>
        <pc:picChg chg="add del mod">
          <ac:chgData name="Michael Blatter" userId="bec0e1ad-ac0f-4e07-9e96-d39a9548c09d" providerId="ADAL" clId="{BD183236-DE75-6C42-A037-AA5F381E17B2}" dt="2019-10-17T22:36:48.797" v="646"/>
          <ac:picMkLst>
            <pc:docMk/>
            <pc:sldMk cId="4086721664" sldId="261"/>
            <ac:picMk id="7" creationId="{15491722-B128-8648-AF0A-518AB9546DC7}"/>
          </ac:picMkLst>
        </pc:picChg>
        <pc:picChg chg="add del mod">
          <ac:chgData name="Michael Blatter" userId="bec0e1ad-ac0f-4e07-9e96-d39a9548c09d" providerId="ADAL" clId="{BD183236-DE75-6C42-A037-AA5F381E17B2}" dt="2019-10-17T22:37:15.212" v="650" actId="478"/>
          <ac:picMkLst>
            <pc:docMk/>
            <pc:sldMk cId="4086721664" sldId="261"/>
            <ac:picMk id="8" creationId="{F8B0B0EC-2051-574D-B399-AA62EA803105}"/>
          </ac:picMkLst>
        </pc:picChg>
        <pc:picChg chg="add del mod">
          <ac:chgData name="Michael Blatter" userId="bec0e1ad-ac0f-4e07-9e96-d39a9548c09d" providerId="ADAL" clId="{BD183236-DE75-6C42-A037-AA5F381E17B2}" dt="2019-10-17T22:39:18.293" v="681" actId="478"/>
          <ac:picMkLst>
            <pc:docMk/>
            <pc:sldMk cId="4086721664" sldId="261"/>
            <ac:picMk id="9" creationId="{C9B4AFF8-AF10-6A4E-A22B-CA4664896336}"/>
          </ac:picMkLst>
        </pc:picChg>
        <pc:picChg chg="add del mod">
          <ac:chgData name="Michael Blatter" userId="bec0e1ad-ac0f-4e07-9e96-d39a9548c09d" providerId="ADAL" clId="{BD183236-DE75-6C42-A037-AA5F381E17B2}" dt="2019-10-17T22:41:18.824" v="692" actId="478"/>
          <ac:picMkLst>
            <pc:docMk/>
            <pc:sldMk cId="4086721664" sldId="261"/>
            <ac:picMk id="10" creationId="{53658A0C-2A19-324D-A2F7-A80A780F4D38}"/>
          </ac:picMkLst>
        </pc:picChg>
        <pc:picChg chg="add del mod">
          <ac:chgData name="Michael Blatter" userId="bec0e1ad-ac0f-4e07-9e96-d39a9548c09d" providerId="ADAL" clId="{BD183236-DE75-6C42-A037-AA5F381E17B2}" dt="2019-10-17T22:42:15.686" v="710" actId="478"/>
          <ac:picMkLst>
            <pc:docMk/>
            <pc:sldMk cId="4086721664" sldId="261"/>
            <ac:picMk id="14" creationId="{620F7D65-7762-6D45-B397-C84FDB51A1F6}"/>
          </ac:picMkLst>
        </pc:picChg>
        <pc:picChg chg="add del">
          <ac:chgData name="Michael Blatter" userId="bec0e1ad-ac0f-4e07-9e96-d39a9548c09d" providerId="ADAL" clId="{BD183236-DE75-6C42-A037-AA5F381E17B2}" dt="2019-10-17T22:42:32.386" v="713"/>
          <ac:picMkLst>
            <pc:docMk/>
            <pc:sldMk cId="4086721664" sldId="261"/>
            <ac:picMk id="17" creationId="{DF811B71-1ECB-A84C-A70C-703708674DEB}"/>
          </ac:picMkLst>
        </pc:picChg>
        <pc:picChg chg="add mod modCrop">
          <ac:chgData name="Michael Blatter" userId="bec0e1ad-ac0f-4e07-9e96-d39a9548c09d" providerId="ADAL" clId="{BD183236-DE75-6C42-A037-AA5F381E17B2}" dt="2019-10-17T22:45:06.966" v="830" actId="29295"/>
          <ac:picMkLst>
            <pc:docMk/>
            <pc:sldMk cId="4086721664" sldId="261"/>
            <ac:picMk id="19" creationId="{CAFD5D24-46F0-0241-9BE6-16A7760E1B63}"/>
          </ac:picMkLst>
        </pc:picChg>
        <pc:picChg chg="add mod modCrop">
          <ac:chgData name="Michael Blatter" userId="bec0e1ad-ac0f-4e07-9e96-d39a9548c09d" providerId="ADAL" clId="{BD183236-DE75-6C42-A037-AA5F381E17B2}" dt="2019-10-17T22:47:08.347" v="898" actId="29295"/>
          <ac:picMkLst>
            <pc:docMk/>
            <pc:sldMk cId="4086721664" sldId="261"/>
            <ac:picMk id="20" creationId="{6A021244-61A9-904B-A9A8-36B1AA3B2548}"/>
          </ac:picMkLst>
        </pc:picChg>
        <pc:cxnChg chg="add">
          <ac:chgData name="Michael Blatter" userId="bec0e1ad-ac0f-4e07-9e96-d39a9548c09d" providerId="ADAL" clId="{BD183236-DE75-6C42-A037-AA5F381E17B2}" dt="2019-10-17T22:42:28.631" v="711" actId="26606"/>
          <ac:cxnSpMkLst>
            <pc:docMk/>
            <pc:sldMk cId="4086721664" sldId="261"/>
            <ac:cxnSpMk id="23" creationId="{D6206FDC-2777-4D7F-AF9C-73413DA664C9}"/>
          </ac:cxnSpMkLst>
        </pc:cxnChg>
      </pc:sldChg>
      <pc:sldChg chg="addSp delSp modSp add mod ord setBg">
        <pc:chgData name="Michael Blatter" userId="bec0e1ad-ac0f-4e07-9e96-d39a9548c09d" providerId="ADAL" clId="{BD183236-DE75-6C42-A037-AA5F381E17B2}" dt="2019-10-21T22:25:11.745" v="2723" actId="20577"/>
        <pc:sldMkLst>
          <pc:docMk/>
          <pc:sldMk cId="1644184660" sldId="262"/>
        </pc:sldMkLst>
        <pc:spChg chg="mod">
          <ac:chgData name="Michael Blatter" userId="bec0e1ad-ac0f-4e07-9e96-d39a9548c09d" providerId="ADAL" clId="{BD183236-DE75-6C42-A037-AA5F381E17B2}" dt="2019-10-21T21:45:48.077" v="2007" actId="20577"/>
          <ac:spMkLst>
            <pc:docMk/>
            <pc:sldMk cId="1644184660" sldId="262"/>
            <ac:spMk id="2" creationId="{561272D4-AFC8-094E-9B92-285F25267ECD}"/>
          </ac:spMkLst>
        </pc:spChg>
        <pc:spChg chg="del mo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3" creationId="{B690599E-E235-9F4D-81FC-3B941F81053C}"/>
          </ac:spMkLst>
        </pc:spChg>
        <pc:spChg chg="ad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10" creationId="{46C2E80F-49A6-4372-B103-219D417A55ED}"/>
          </ac:spMkLst>
        </pc:spChg>
        <pc:graphicFrameChg chg="add mod">
          <ac:chgData name="Michael Blatter" userId="bec0e1ad-ac0f-4e07-9e96-d39a9548c09d" providerId="ADAL" clId="{BD183236-DE75-6C42-A037-AA5F381E17B2}" dt="2019-10-21T22:25:11.745" v="2723" actId="20577"/>
          <ac:graphicFrameMkLst>
            <pc:docMk/>
            <pc:sldMk cId="1644184660" sldId="262"/>
            <ac:graphicFrameMk id="5" creationId="{AEAEB65A-3D25-4F7D-B2E1-3B05DB045B72}"/>
          </ac:graphicFrameMkLst>
        </pc:graphicFrameChg>
      </pc:sldChg>
      <pc:sldChg chg="add del">
        <pc:chgData name="Michael Blatter" userId="bec0e1ad-ac0f-4e07-9e96-d39a9548c09d" providerId="ADAL" clId="{BD183236-DE75-6C42-A037-AA5F381E17B2}" dt="2019-10-21T20:26:33.187" v="1335" actId="2696"/>
        <pc:sldMkLst>
          <pc:docMk/>
          <pc:sldMk cId="597638010" sldId="263"/>
        </pc:sldMkLst>
      </pc:sldChg>
      <pc:sldChg chg="modSp add ord">
        <pc:chgData name="Michael Blatter" userId="bec0e1ad-ac0f-4e07-9e96-d39a9548c09d" providerId="ADAL" clId="{BD183236-DE75-6C42-A037-AA5F381E17B2}" dt="2019-10-21T22:24:34.859" v="2712" actId="20577"/>
        <pc:sldMkLst>
          <pc:docMk/>
          <pc:sldMk cId="2586800926" sldId="263"/>
        </pc:sldMkLst>
        <pc:spChg chg="mod">
          <ac:chgData name="Michael Blatter" userId="bec0e1ad-ac0f-4e07-9e96-d39a9548c09d" providerId="ADAL" clId="{BD183236-DE75-6C42-A037-AA5F381E17B2}" dt="2019-10-21T22:24:34.859" v="2712" actId="20577"/>
          <ac:spMkLst>
            <pc:docMk/>
            <pc:sldMk cId="2586800926" sldId="263"/>
            <ac:spMk id="2" creationId="{6B71AD27-E1FB-9645-B887-CF3F12B8A9BA}"/>
          </ac:spMkLst>
        </pc:spChg>
        <pc:spChg chg="mod">
          <ac:chgData name="Michael Blatter" userId="bec0e1ad-ac0f-4e07-9e96-d39a9548c09d" providerId="ADAL" clId="{BD183236-DE75-6C42-A037-AA5F381E17B2}" dt="2019-10-21T20:33:25.811" v="1609" actId="20577"/>
          <ac:spMkLst>
            <pc:docMk/>
            <pc:sldMk cId="2586800926" sldId="263"/>
            <ac:spMk id="3" creationId="{7D88040C-85B9-9C45-AF2C-B079694AAAA7}"/>
          </ac:spMkLst>
        </pc:spChg>
      </pc:sldChg>
      <pc:sldChg chg="modSp add">
        <pc:chgData name="Michael Blatter" userId="bec0e1ad-ac0f-4e07-9e96-d39a9548c09d" providerId="ADAL" clId="{BD183236-DE75-6C42-A037-AA5F381E17B2}" dt="2019-10-21T21:40:29.157" v="1950" actId="20577"/>
        <pc:sldMkLst>
          <pc:docMk/>
          <pc:sldMk cId="3411713321" sldId="264"/>
        </pc:sldMkLst>
        <pc:spChg chg="mod">
          <ac:chgData name="Michael Blatter" userId="bec0e1ad-ac0f-4e07-9e96-d39a9548c09d" providerId="ADAL" clId="{BD183236-DE75-6C42-A037-AA5F381E17B2}" dt="2019-10-21T21:35:41.132" v="1670" actId="20577"/>
          <ac:spMkLst>
            <pc:docMk/>
            <pc:sldMk cId="3411713321" sldId="264"/>
            <ac:spMk id="2" creationId="{FFAA0B5C-48DD-4A41-814B-D2B550F06DFB}"/>
          </ac:spMkLst>
        </pc:spChg>
        <pc:spChg chg="mod">
          <ac:chgData name="Michael Blatter" userId="bec0e1ad-ac0f-4e07-9e96-d39a9548c09d" providerId="ADAL" clId="{BD183236-DE75-6C42-A037-AA5F381E17B2}" dt="2019-10-21T21:40:29.157" v="1950" actId="20577"/>
          <ac:spMkLst>
            <pc:docMk/>
            <pc:sldMk cId="3411713321" sldId="264"/>
            <ac:spMk id="3" creationId="{3471D702-4271-1A4F-B4D9-84C498481443}"/>
          </ac:spMkLst>
        </pc:spChg>
      </pc:sldChg>
      <pc:sldChg chg="modSp add">
        <pc:chgData name="Michael Blatter" userId="bec0e1ad-ac0f-4e07-9e96-d39a9548c09d" providerId="ADAL" clId="{BD183236-DE75-6C42-A037-AA5F381E17B2}" dt="2019-10-22T19:52:19.340" v="3035" actId="20577"/>
        <pc:sldMkLst>
          <pc:docMk/>
          <pc:sldMk cId="2235888866" sldId="265"/>
        </pc:sldMkLst>
        <pc:spChg chg="mod">
          <ac:chgData name="Michael Blatter" userId="bec0e1ad-ac0f-4e07-9e96-d39a9548c09d" providerId="ADAL" clId="{BD183236-DE75-6C42-A037-AA5F381E17B2}" dt="2019-10-21T21:51:35.286" v="2478" actId="20577"/>
          <ac:spMkLst>
            <pc:docMk/>
            <pc:sldMk cId="2235888866" sldId="265"/>
            <ac:spMk id="2" creationId="{4DAC4E8B-3891-F541-B540-8FD6859AFD42}"/>
          </ac:spMkLst>
        </pc:spChg>
        <pc:spChg chg="mod">
          <ac:chgData name="Michael Blatter" userId="bec0e1ad-ac0f-4e07-9e96-d39a9548c09d" providerId="ADAL" clId="{BD183236-DE75-6C42-A037-AA5F381E17B2}" dt="2019-10-22T19:52:19.340" v="3035" actId="20577"/>
          <ac:spMkLst>
            <pc:docMk/>
            <pc:sldMk cId="2235888866" sldId="265"/>
            <ac:spMk id="3" creationId="{2B49957E-EB83-6D4C-861A-32BF87165ACC}"/>
          </ac:spMkLst>
        </pc:spChg>
      </pc:sldChg>
      <pc:sldChg chg="add del ord">
        <pc:chgData name="Michael Blatter" userId="bec0e1ad-ac0f-4e07-9e96-d39a9548c09d" providerId="ADAL" clId="{BD183236-DE75-6C42-A037-AA5F381E17B2}" dt="2019-10-21T21:38:57.603" v="1822" actId="2696"/>
        <pc:sldMkLst>
          <pc:docMk/>
          <pc:sldMk cId="3785202565" sldId="265"/>
        </pc:sldMkLst>
      </pc:sldChg>
      <pc:sldChg chg="modSp add">
        <pc:chgData name="Michael Blatter" userId="bec0e1ad-ac0f-4e07-9e96-d39a9548c09d" providerId="ADAL" clId="{BD183236-DE75-6C42-A037-AA5F381E17B2}" dt="2019-10-22T19:52:37.253" v="3037" actId="20577"/>
        <pc:sldMkLst>
          <pc:docMk/>
          <pc:sldMk cId="530216635" sldId="266"/>
        </pc:sldMkLst>
        <pc:spChg chg="mod">
          <ac:chgData name="Michael Blatter" userId="bec0e1ad-ac0f-4e07-9e96-d39a9548c09d" providerId="ADAL" clId="{BD183236-DE75-6C42-A037-AA5F381E17B2}" dt="2019-10-21T22:23:07.385" v="2662" actId="20577"/>
          <ac:spMkLst>
            <pc:docMk/>
            <pc:sldMk cId="530216635" sldId="266"/>
            <ac:spMk id="2" creationId="{E645BCAD-EB16-5347-960F-E41337F57315}"/>
          </ac:spMkLst>
        </pc:spChg>
        <pc:spChg chg="mod">
          <ac:chgData name="Michael Blatter" userId="bec0e1ad-ac0f-4e07-9e96-d39a9548c09d" providerId="ADAL" clId="{BD183236-DE75-6C42-A037-AA5F381E17B2}" dt="2019-10-22T19:52:37.253" v="3037" actId="20577"/>
          <ac:spMkLst>
            <pc:docMk/>
            <pc:sldMk cId="530216635" sldId="266"/>
            <ac:spMk id="3" creationId="{BE40F0D0-6254-1F49-9C4F-6E76E6D889D5}"/>
          </ac:spMkLst>
        </pc:spChg>
      </pc:sldChg>
      <pc:sldChg chg="add">
        <pc:chgData name="Michael Blatter" userId="bec0e1ad-ac0f-4e07-9e96-d39a9548c09d" providerId="ADAL" clId="{BD183236-DE75-6C42-A037-AA5F381E17B2}" dt="2019-10-21T22:31:39.855" v="2724"/>
        <pc:sldMkLst>
          <pc:docMk/>
          <pc:sldMk cId="3023757763" sldId="267"/>
        </pc:sldMkLst>
      </pc:sldChg>
      <pc:sldChg chg="add">
        <pc:chgData name="Michael Blatter" userId="bec0e1ad-ac0f-4e07-9e96-d39a9548c09d" providerId="ADAL" clId="{BD183236-DE75-6C42-A037-AA5F381E17B2}" dt="2019-10-22T19:52:53.739" v="3038"/>
        <pc:sldMkLst>
          <pc:docMk/>
          <pc:sldMk cId="3535984306" sldId="26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C5D39-6DEA-42D5-936E-57B4886C333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2E0C45C-7552-4504-8D06-E1E014BD5F51}">
      <dgm:prSet/>
      <dgm:spPr/>
      <dgm:t>
        <a:bodyPr/>
        <a:lstStyle/>
        <a:p>
          <a:r>
            <a:rPr lang="en-US"/>
            <a:t>Flexbox</a:t>
          </a:r>
        </a:p>
      </dgm:t>
    </dgm:pt>
    <dgm:pt modelId="{8C07F11D-C593-48A7-A860-C948865A2CED}" type="parTrans" cxnId="{9111F21F-8F9E-4E81-BD80-0F67D12BB69B}">
      <dgm:prSet/>
      <dgm:spPr/>
      <dgm:t>
        <a:bodyPr/>
        <a:lstStyle/>
        <a:p>
          <a:endParaRPr lang="en-US"/>
        </a:p>
      </dgm:t>
    </dgm:pt>
    <dgm:pt modelId="{588986E3-2743-4653-85D8-B31EA7EEF9F1}" type="sibTrans" cxnId="{9111F21F-8F9E-4E81-BD80-0F67D12BB69B}">
      <dgm:prSet/>
      <dgm:spPr/>
      <dgm:t>
        <a:bodyPr/>
        <a:lstStyle/>
        <a:p>
          <a:endParaRPr lang="en-US"/>
        </a:p>
      </dgm:t>
    </dgm:pt>
    <dgm:pt modelId="{8D031083-F99C-4152-BE24-5E92C0D5F267}">
      <dgm:prSet/>
      <dgm:spPr/>
      <dgm:t>
        <a:bodyPr/>
        <a:lstStyle/>
        <a:p>
          <a:r>
            <a:rPr lang="en-US"/>
            <a:t>1 dimensional layout system</a:t>
          </a:r>
        </a:p>
      </dgm:t>
    </dgm:pt>
    <dgm:pt modelId="{7499DC3B-848B-48B2-94DF-3AA9CA073077}" type="parTrans" cxnId="{7B698AFB-92B5-4EB6-869E-774E62D0AA0B}">
      <dgm:prSet/>
      <dgm:spPr/>
      <dgm:t>
        <a:bodyPr/>
        <a:lstStyle/>
        <a:p>
          <a:endParaRPr lang="en-US"/>
        </a:p>
      </dgm:t>
    </dgm:pt>
    <dgm:pt modelId="{38769D51-7261-448F-A02C-91D1BA2A427D}" type="sibTrans" cxnId="{7B698AFB-92B5-4EB6-869E-774E62D0AA0B}">
      <dgm:prSet/>
      <dgm:spPr/>
      <dgm:t>
        <a:bodyPr/>
        <a:lstStyle/>
        <a:p>
          <a:endParaRPr lang="en-US"/>
        </a:p>
      </dgm:t>
    </dgm:pt>
    <dgm:pt modelId="{7CA04A6E-FE73-47D3-952F-A7D86670E30B}">
      <dgm:prSet/>
      <dgm:spPr/>
      <dgm:t>
        <a:bodyPr/>
        <a:lstStyle/>
        <a:p>
          <a:r>
            <a:rPr lang="en-US" dirty="0"/>
            <a:t>Content First</a:t>
          </a:r>
        </a:p>
      </dgm:t>
    </dgm:pt>
    <dgm:pt modelId="{7AA08772-1D88-4F6C-BC44-EE57149BCEBF}" type="parTrans" cxnId="{D9C1D90D-28B2-4FF2-B130-C196CC3AF14D}">
      <dgm:prSet/>
      <dgm:spPr/>
      <dgm:t>
        <a:bodyPr/>
        <a:lstStyle/>
        <a:p>
          <a:endParaRPr lang="en-US"/>
        </a:p>
      </dgm:t>
    </dgm:pt>
    <dgm:pt modelId="{E7A2B83B-3CF4-463D-B2E6-BED5A767CF19}" type="sibTrans" cxnId="{D9C1D90D-28B2-4FF2-B130-C196CC3AF14D}">
      <dgm:prSet/>
      <dgm:spPr/>
      <dgm:t>
        <a:bodyPr/>
        <a:lstStyle/>
        <a:p>
          <a:endParaRPr lang="en-US"/>
        </a:p>
      </dgm:t>
    </dgm:pt>
    <dgm:pt modelId="{E72FA980-1F78-4F30-85E8-3BA75246DB81}">
      <dgm:prSet/>
      <dgm:spPr/>
      <dgm:t>
        <a:bodyPr/>
        <a:lstStyle/>
        <a:p>
          <a:r>
            <a:rPr lang="en-US"/>
            <a:t>Grid</a:t>
          </a:r>
        </a:p>
      </dgm:t>
    </dgm:pt>
    <dgm:pt modelId="{11B00D00-669F-4BD9-8F47-E5A43DA6F023}" type="parTrans" cxnId="{194586FC-C5AC-4AB5-BF0B-707AAF2E1442}">
      <dgm:prSet/>
      <dgm:spPr/>
      <dgm:t>
        <a:bodyPr/>
        <a:lstStyle/>
        <a:p>
          <a:endParaRPr lang="en-US"/>
        </a:p>
      </dgm:t>
    </dgm:pt>
    <dgm:pt modelId="{A62745B0-87F7-48A7-914B-28FB887211B5}" type="sibTrans" cxnId="{194586FC-C5AC-4AB5-BF0B-707AAF2E1442}">
      <dgm:prSet/>
      <dgm:spPr/>
      <dgm:t>
        <a:bodyPr/>
        <a:lstStyle/>
        <a:p>
          <a:endParaRPr lang="en-US"/>
        </a:p>
      </dgm:t>
    </dgm:pt>
    <dgm:pt modelId="{E35C413E-7EAC-44AC-91FE-71CA57E0CC8B}">
      <dgm:prSet/>
      <dgm:spPr/>
      <dgm:t>
        <a:bodyPr/>
        <a:lstStyle/>
        <a:p>
          <a:r>
            <a:rPr lang="en-US"/>
            <a:t>2 dimensional layout system</a:t>
          </a:r>
        </a:p>
      </dgm:t>
    </dgm:pt>
    <dgm:pt modelId="{C5753DC0-D651-4D7D-BB31-C999B848AD2B}" type="parTrans" cxnId="{E16CDC9B-1C1E-4509-819C-90BBEC67B4CC}">
      <dgm:prSet/>
      <dgm:spPr/>
      <dgm:t>
        <a:bodyPr/>
        <a:lstStyle/>
        <a:p>
          <a:endParaRPr lang="en-US"/>
        </a:p>
      </dgm:t>
    </dgm:pt>
    <dgm:pt modelId="{C98B1A89-086B-4960-A163-91CB73E84507}" type="sibTrans" cxnId="{E16CDC9B-1C1E-4509-819C-90BBEC67B4CC}">
      <dgm:prSet/>
      <dgm:spPr/>
      <dgm:t>
        <a:bodyPr/>
        <a:lstStyle/>
        <a:p>
          <a:endParaRPr lang="en-US"/>
        </a:p>
      </dgm:t>
    </dgm:pt>
    <dgm:pt modelId="{3C6AA8A7-A887-48C3-BA1D-F5F87BBBE955}">
      <dgm:prSet/>
      <dgm:spPr/>
      <dgm:t>
        <a:bodyPr/>
        <a:lstStyle/>
        <a:p>
          <a:r>
            <a:rPr lang="en-US" dirty="0"/>
            <a:t>Layout First</a:t>
          </a:r>
        </a:p>
      </dgm:t>
    </dgm:pt>
    <dgm:pt modelId="{EA5736BA-7813-4048-87D1-D6754269BF67}" type="parTrans" cxnId="{B637FD92-2791-4656-BA04-7E97A503DE9A}">
      <dgm:prSet/>
      <dgm:spPr/>
      <dgm:t>
        <a:bodyPr/>
        <a:lstStyle/>
        <a:p>
          <a:endParaRPr lang="en-US"/>
        </a:p>
      </dgm:t>
    </dgm:pt>
    <dgm:pt modelId="{9C75B562-9474-467E-956A-9681766006CF}" type="sibTrans" cxnId="{B637FD92-2791-4656-BA04-7E97A503DE9A}">
      <dgm:prSet/>
      <dgm:spPr/>
      <dgm:t>
        <a:bodyPr/>
        <a:lstStyle/>
        <a:p>
          <a:endParaRPr lang="en-US"/>
        </a:p>
      </dgm:t>
    </dgm:pt>
    <dgm:pt modelId="{7E1D82CD-943D-FA46-B5F6-371CD206245C}" type="pres">
      <dgm:prSet presAssocID="{07DC5D39-6DEA-42D5-936E-57B4886C333C}" presName="linear" presStyleCnt="0">
        <dgm:presLayoutVars>
          <dgm:dir/>
          <dgm:animLvl val="lvl"/>
          <dgm:resizeHandles val="exact"/>
        </dgm:presLayoutVars>
      </dgm:prSet>
      <dgm:spPr/>
    </dgm:pt>
    <dgm:pt modelId="{D7B1B5D8-DA37-0D4D-B8E7-2479C86E9755}" type="pres">
      <dgm:prSet presAssocID="{82E0C45C-7552-4504-8D06-E1E014BD5F51}" presName="parentLin" presStyleCnt="0"/>
      <dgm:spPr/>
    </dgm:pt>
    <dgm:pt modelId="{DF3E02FA-F22E-E643-85C0-35B16E1776D6}" type="pres">
      <dgm:prSet presAssocID="{82E0C45C-7552-4504-8D06-E1E014BD5F51}" presName="parentLeftMargin" presStyleLbl="node1" presStyleIdx="0" presStyleCnt="2"/>
      <dgm:spPr/>
    </dgm:pt>
    <dgm:pt modelId="{2EC6F00C-3836-8742-8556-F58F8EFBCDE5}" type="pres">
      <dgm:prSet presAssocID="{82E0C45C-7552-4504-8D06-E1E014BD5F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FCC0D94-6877-D742-B94D-A88BF36F787A}" type="pres">
      <dgm:prSet presAssocID="{82E0C45C-7552-4504-8D06-E1E014BD5F51}" presName="negativeSpace" presStyleCnt="0"/>
      <dgm:spPr/>
    </dgm:pt>
    <dgm:pt modelId="{8E0E0D9B-6472-BB43-92FC-F8EA49238C8B}" type="pres">
      <dgm:prSet presAssocID="{82E0C45C-7552-4504-8D06-E1E014BD5F51}" presName="childText" presStyleLbl="conFgAcc1" presStyleIdx="0" presStyleCnt="2">
        <dgm:presLayoutVars>
          <dgm:bulletEnabled val="1"/>
        </dgm:presLayoutVars>
      </dgm:prSet>
      <dgm:spPr/>
    </dgm:pt>
    <dgm:pt modelId="{DD4B7098-3CAE-754A-8FBE-99CF4697AF6B}" type="pres">
      <dgm:prSet presAssocID="{588986E3-2743-4653-85D8-B31EA7EEF9F1}" presName="spaceBetweenRectangles" presStyleCnt="0"/>
      <dgm:spPr/>
    </dgm:pt>
    <dgm:pt modelId="{8230F550-7617-D143-BA6D-FBCBEE98BEFE}" type="pres">
      <dgm:prSet presAssocID="{E72FA980-1F78-4F30-85E8-3BA75246DB81}" presName="parentLin" presStyleCnt="0"/>
      <dgm:spPr/>
    </dgm:pt>
    <dgm:pt modelId="{522EC276-B5E6-714C-B707-FA265A706928}" type="pres">
      <dgm:prSet presAssocID="{E72FA980-1F78-4F30-85E8-3BA75246DB81}" presName="parentLeftMargin" presStyleLbl="node1" presStyleIdx="0" presStyleCnt="2"/>
      <dgm:spPr/>
    </dgm:pt>
    <dgm:pt modelId="{E8B3F129-885F-BD49-A469-8BA3A6D690D2}" type="pres">
      <dgm:prSet presAssocID="{E72FA980-1F78-4F30-85E8-3BA75246DB8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FF46822-6122-4E40-A2B2-D3EA5587335C}" type="pres">
      <dgm:prSet presAssocID="{E72FA980-1F78-4F30-85E8-3BA75246DB81}" presName="negativeSpace" presStyleCnt="0"/>
      <dgm:spPr/>
    </dgm:pt>
    <dgm:pt modelId="{32C02083-7D2D-C847-AE76-E82BFCB412E0}" type="pres">
      <dgm:prSet presAssocID="{E72FA980-1F78-4F30-85E8-3BA75246DB8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0B28CE07-8B09-564C-86E9-494C8A234095}" type="presOf" srcId="{8D031083-F99C-4152-BE24-5E92C0D5F267}" destId="{8E0E0D9B-6472-BB43-92FC-F8EA49238C8B}" srcOrd="0" destOrd="0" presId="urn:microsoft.com/office/officeart/2005/8/layout/list1"/>
    <dgm:cxn modelId="{D9C1D90D-28B2-4FF2-B130-C196CC3AF14D}" srcId="{82E0C45C-7552-4504-8D06-E1E014BD5F51}" destId="{7CA04A6E-FE73-47D3-952F-A7D86670E30B}" srcOrd="1" destOrd="0" parTransId="{7AA08772-1D88-4F6C-BC44-EE57149BCEBF}" sibTransId="{E7A2B83B-3CF4-463D-B2E6-BED5A767CF19}"/>
    <dgm:cxn modelId="{9111F21F-8F9E-4E81-BD80-0F67D12BB69B}" srcId="{07DC5D39-6DEA-42D5-936E-57B4886C333C}" destId="{82E0C45C-7552-4504-8D06-E1E014BD5F51}" srcOrd="0" destOrd="0" parTransId="{8C07F11D-C593-48A7-A860-C948865A2CED}" sibTransId="{588986E3-2743-4653-85D8-B31EA7EEF9F1}"/>
    <dgm:cxn modelId="{33DF1723-556A-6044-BB2B-081765FA075C}" type="presOf" srcId="{E72FA980-1F78-4F30-85E8-3BA75246DB81}" destId="{E8B3F129-885F-BD49-A469-8BA3A6D690D2}" srcOrd="1" destOrd="0" presId="urn:microsoft.com/office/officeart/2005/8/layout/list1"/>
    <dgm:cxn modelId="{500DDB2F-A5F0-2449-8173-B58DA36B25F3}" type="presOf" srcId="{82E0C45C-7552-4504-8D06-E1E014BD5F51}" destId="{2EC6F00C-3836-8742-8556-F58F8EFBCDE5}" srcOrd="1" destOrd="0" presId="urn:microsoft.com/office/officeart/2005/8/layout/list1"/>
    <dgm:cxn modelId="{4AC7A93E-F2E3-4246-AB51-D3BA43891803}" type="presOf" srcId="{3C6AA8A7-A887-48C3-BA1D-F5F87BBBE955}" destId="{32C02083-7D2D-C847-AE76-E82BFCB412E0}" srcOrd="0" destOrd="1" presId="urn:microsoft.com/office/officeart/2005/8/layout/list1"/>
    <dgm:cxn modelId="{79750B72-0065-1848-BC5B-88E3E1248B4E}" type="presOf" srcId="{E72FA980-1F78-4F30-85E8-3BA75246DB81}" destId="{522EC276-B5E6-714C-B707-FA265A706928}" srcOrd="0" destOrd="0" presId="urn:microsoft.com/office/officeart/2005/8/layout/list1"/>
    <dgm:cxn modelId="{4770F781-B184-814B-8719-DFC1D016B950}" type="presOf" srcId="{E35C413E-7EAC-44AC-91FE-71CA57E0CC8B}" destId="{32C02083-7D2D-C847-AE76-E82BFCB412E0}" srcOrd="0" destOrd="0" presId="urn:microsoft.com/office/officeart/2005/8/layout/list1"/>
    <dgm:cxn modelId="{87273683-28AD-9749-86AD-35EA12F1B7AF}" type="presOf" srcId="{07DC5D39-6DEA-42D5-936E-57B4886C333C}" destId="{7E1D82CD-943D-FA46-B5F6-371CD206245C}" srcOrd="0" destOrd="0" presId="urn:microsoft.com/office/officeart/2005/8/layout/list1"/>
    <dgm:cxn modelId="{A24A4990-E14C-214D-969F-66F24A4C53BD}" type="presOf" srcId="{82E0C45C-7552-4504-8D06-E1E014BD5F51}" destId="{DF3E02FA-F22E-E643-85C0-35B16E1776D6}" srcOrd="0" destOrd="0" presId="urn:microsoft.com/office/officeart/2005/8/layout/list1"/>
    <dgm:cxn modelId="{B637FD92-2791-4656-BA04-7E97A503DE9A}" srcId="{E72FA980-1F78-4F30-85E8-3BA75246DB81}" destId="{3C6AA8A7-A887-48C3-BA1D-F5F87BBBE955}" srcOrd="1" destOrd="0" parTransId="{EA5736BA-7813-4048-87D1-D6754269BF67}" sibTransId="{9C75B562-9474-467E-956A-9681766006CF}"/>
    <dgm:cxn modelId="{E16CDC9B-1C1E-4509-819C-90BBEC67B4CC}" srcId="{E72FA980-1F78-4F30-85E8-3BA75246DB81}" destId="{E35C413E-7EAC-44AC-91FE-71CA57E0CC8B}" srcOrd="0" destOrd="0" parTransId="{C5753DC0-D651-4D7D-BB31-C999B848AD2B}" sibTransId="{C98B1A89-086B-4960-A163-91CB73E84507}"/>
    <dgm:cxn modelId="{C5BA4AEE-B1BD-F046-9AA2-3CF4E299A11A}" type="presOf" srcId="{7CA04A6E-FE73-47D3-952F-A7D86670E30B}" destId="{8E0E0D9B-6472-BB43-92FC-F8EA49238C8B}" srcOrd="0" destOrd="1" presId="urn:microsoft.com/office/officeart/2005/8/layout/list1"/>
    <dgm:cxn modelId="{7B698AFB-92B5-4EB6-869E-774E62D0AA0B}" srcId="{82E0C45C-7552-4504-8D06-E1E014BD5F51}" destId="{8D031083-F99C-4152-BE24-5E92C0D5F267}" srcOrd="0" destOrd="0" parTransId="{7499DC3B-848B-48B2-94DF-3AA9CA073077}" sibTransId="{38769D51-7261-448F-A02C-91D1BA2A427D}"/>
    <dgm:cxn modelId="{194586FC-C5AC-4AB5-BF0B-707AAF2E1442}" srcId="{07DC5D39-6DEA-42D5-936E-57B4886C333C}" destId="{E72FA980-1F78-4F30-85E8-3BA75246DB81}" srcOrd="1" destOrd="0" parTransId="{11B00D00-669F-4BD9-8F47-E5A43DA6F023}" sibTransId="{A62745B0-87F7-48A7-914B-28FB887211B5}"/>
    <dgm:cxn modelId="{A217B2C8-4977-1648-ABD1-C33792B7B435}" type="presParOf" srcId="{7E1D82CD-943D-FA46-B5F6-371CD206245C}" destId="{D7B1B5D8-DA37-0D4D-B8E7-2479C86E9755}" srcOrd="0" destOrd="0" presId="urn:microsoft.com/office/officeart/2005/8/layout/list1"/>
    <dgm:cxn modelId="{DFE4CC21-0D62-AE40-8924-0413A05B0480}" type="presParOf" srcId="{D7B1B5D8-DA37-0D4D-B8E7-2479C86E9755}" destId="{DF3E02FA-F22E-E643-85C0-35B16E1776D6}" srcOrd="0" destOrd="0" presId="urn:microsoft.com/office/officeart/2005/8/layout/list1"/>
    <dgm:cxn modelId="{A1C559EA-E65C-4F47-BB28-4B9C38C43A67}" type="presParOf" srcId="{D7B1B5D8-DA37-0D4D-B8E7-2479C86E9755}" destId="{2EC6F00C-3836-8742-8556-F58F8EFBCDE5}" srcOrd="1" destOrd="0" presId="urn:microsoft.com/office/officeart/2005/8/layout/list1"/>
    <dgm:cxn modelId="{22FAF253-22CF-BE40-B309-7AB540260A61}" type="presParOf" srcId="{7E1D82CD-943D-FA46-B5F6-371CD206245C}" destId="{3FCC0D94-6877-D742-B94D-A88BF36F787A}" srcOrd="1" destOrd="0" presId="urn:microsoft.com/office/officeart/2005/8/layout/list1"/>
    <dgm:cxn modelId="{1BAFD5BE-2824-134B-B534-E609220DEF19}" type="presParOf" srcId="{7E1D82CD-943D-FA46-B5F6-371CD206245C}" destId="{8E0E0D9B-6472-BB43-92FC-F8EA49238C8B}" srcOrd="2" destOrd="0" presId="urn:microsoft.com/office/officeart/2005/8/layout/list1"/>
    <dgm:cxn modelId="{DE262841-7D09-D94C-8792-3F3003BE2643}" type="presParOf" srcId="{7E1D82CD-943D-FA46-B5F6-371CD206245C}" destId="{DD4B7098-3CAE-754A-8FBE-99CF4697AF6B}" srcOrd="3" destOrd="0" presId="urn:microsoft.com/office/officeart/2005/8/layout/list1"/>
    <dgm:cxn modelId="{76F74869-F99E-C648-B464-B3ABD302C0A1}" type="presParOf" srcId="{7E1D82CD-943D-FA46-B5F6-371CD206245C}" destId="{8230F550-7617-D143-BA6D-FBCBEE98BEFE}" srcOrd="4" destOrd="0" presId="urn:microsoft.com/office/officeart/2005/8/layout/list1"/>
    <dgm:cxn modelId="{E467BDC7-16E9-7343-8652-6B98A58FA55B}" type="presParOf" srcId="{8230F550-7617-D143-BA6D-FBCBEE98BEFE}" destId="{522EC276-B5E6-714C-B707-FA265A706928}" srcOrd="0" destOrd="0" presId="urn:microsoft.com/office/officeart/2005/8/layout/list1"/>
    <dgm:cxn modelId="{65EC3BA4-62ED-C948-93EC-C53F9AE7FC91}" type="presParOf" srcId="{8230F550-7617-D143-BA6D-FBCBEE98BEFE}" destId="{E8B3F129-885F-BD49-A469-8BA3A6D690D2}" srcOrd="1" destOrd="0" presId="urn:microsoft.com/office/officeart/2005/8/layout/list1"/>
    <dgm:cxn modelId="{C4344255-A8B3-954E-A6EE-4FCFA757DD04}" type="presParOf" srcId="{7E1D82CD-943D-FA46-B5F6-371CD206245C}" destId="{2FF46822-6122-4E40-A2B2-D3EA5587335C}" srcOrd="5" destOrd="0" presId="urn:microsoft.com/office/officeart/2005/8/layout/list1"/>
    <dgm:cxn modelId="{C1E6BD51-0BD9-2243-ABD7-C26B59A6E1F3}" type="presParOf" srcId="{7E1D82CD-943D-FA46-B5F6-371CD206245C}" destId="{32C02083-7D2D-C847-AE76-E82BFCB412E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0E0D9B-6472-BB43-92FC-F8EA49238C8B}">
      <dsp:nvSpPr>
        <dsp:cNvPr id="0" name=""/>
        <dsp:cNvSpPr/>
      </dsp:nvSpPr>
      <dsp:spPr>
        <a:xfrm>
          <a:off x="0" y="808587"/>
          <a:ext cx="6513603" cy="203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728980" rIns="505528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/>
            <a:t>1 dimensional layout system</a:t>
          </a:r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Content First</a:t>
          </a:r>
        </a:p>
      </dsp:txBody>
      <dsp:txXfrm>
        <a:off x="0" y="808587"/>
        <a:ext cx="6513603" cy="2039625"/>
      </dsp:txXfrm>
    </dsp:sp>
    <dsp:sp modelId="{2EC6F00C-3836-8742-8556-F58F8EFBCDE5}">
      <dsp:nvSpPr>
        <dsp:cNvPr id="0" name=""/>
        <dsp:cNvSpPr/>
      </dsp:nvSpPr>
      <dsp:spPr>
        <a:xfrm>
          <a:off x="325680" y="291987"/>
          <a:ext cx="4559522" cy="10332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Flexbox</a:t>
          </a:r>
        </a:p>
      </dsp:txBody>
      <dsp:txXfrm>
        <a:off x="376117" y="342424"/>
        <a:ext cx="4458648" cy="932326"/>
      </dsp:txXfrm>
    </dsp:sp>
    <dsp:sp modelId="{32C02083-7D2D-C847-AE76-E82BFCB412E0}">
      <dsp:nvSpPr>
        <dsp:cNvPr id="0" name=""/>
        <dsp:cNvSpPr/>
      </dsp:nvSpPr>
      <dsp:spPr>
        <a:xfrm>
          <a:off x="0" y="3553813"/>
          <a:ext cx="6513603" cy="203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728980" rIns="505528" bIns="24892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/>
            <a:t>2 dimensional layout system</a:t>
          </a:r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500" kern="1200" dirty="0"/>
            <a:t>Layout First</a:t>
          </a:r>
        </a:p>
      </dsp:txBody>
      <dsp:txXfrm>
        <a:off x="0" y="3553813"/>
        <a:ext cx="6513603" cy="2039625"/>
      </dsp:txXfrm>
    </dsp:sp>
    <dsp:sp modelId="{E8B3F129-885F-BD49-A469-8BA3A6D690D2}">
      <dsp:nvSpPr>
        <dsp:cNvPr id="0" name=""/>
        <dsp:cNvSpPr/>
      </dsp:nvSpPr>
      <dsp:spPr>
        <a:xfrm>
          <a:off x="325680" y="3037213"/>
          <a:ext cx="4559522" cy="103320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Grid</a:t>
          </a:r>
        </a:p>
      </dsp:txBody>
      <dsp:txXfrm>
        <a:off x="376117" y="3087650"/>
        <a:ext cx="4458648" cy="93232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png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AAFBE-2768-374D-812F-2A3E2AD7E1C7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D7AB2-35A6-9344-B51A-0B51A9E08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27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56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9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53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469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13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A250-CFD7-864A-AB86-E7FDF5644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25984-2F4B-2847-9FF8-046014F68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A4E5A-B5C6-8B47-865F-CE0468E4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3678C-3B04-634F-A1DD-0B9B6EB27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43B76-91F4-5240-A0D8-020EDD92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8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AD7FA-C244-0E4E-B407-B1095922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F44E2-A8B4-484B-A906-C89118F58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93038-1474-074E-AE0B-EF8E1154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EE95E-0E59-2341-A431-B233FCA0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F19BC-146B-8147-81AE-20F2F25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6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7A8FC5-16F5-9940-A8C3-B8DEC83FE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09C6B-91F3-A147-86EC-C451B4E88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797EC-2DF1-ED42-B401-2AE94CC5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95FC2-828E-7642-B5E5-89B39EE9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2AD1D-FF71-CD48-AD06-EDF7B145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0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171D5-714E-D54A-B473-F770F6B4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19964-E4B4-904F-86AB-B5DAE990D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3B05D-9A0D-874E-9C51-C0C596EF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7BAAD-5FF0-D147-A328-D76016858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5231F-1C20-4F4B-9BD0-4F8AB4D0A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49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F2F0B-6930-7B45-B792-622C555D6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688E8-19A5-7047-A467-9AA03B919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0309B-6A40-AF4B-AA4C-51320C1B4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ADEAF-8F0F-124E-9E96-A1B93361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FEF6-C50A-B149-B3A5-031463F6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5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F6D30-307E-B348-AAB5-FB237067D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436-2C4D-7B49-90F8-9FC2C9CE5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D79E8-EA49-C94E-B1A5-D781D486A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14B82-42D7-3D48-B151-611D8F0A8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0C508-7127-DF44-830F-C14E6E919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9192CB-CA42-484D-85DC-6FB312CC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65B66-4C2A-A740-8B68-270757D7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B445-9EDD-104D-868D-AEBF911B2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3E97E-CE8E-B044-BB22-0FF610040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25A79-A05F-0E44-AE71-1BD59AD89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289848-DA43-6149-99C6-C4AEA24E6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CA7BE-6DDA-4F4F-A436-C1FE15143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2AE17-0B9C-9849-A3D6-F916E19E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903DE-B58A-D942-B035-7B8ADF43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FAEE2-5F4A-D84B-961E-B56982BB8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E728A-7783-CF4B-AC93-0D591796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5BA92-6FA5-4642-8E58-283F9D2B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8EF65-0E1D-A64C-9354-2BDC3FF7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0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C344C-A436-2F4F-8AC1-5146EF1DF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EDC35E-44EB-0E44-8401-28E79FA4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64D74-C2A6-904B-A37B-CB1DAB7C7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67A0A-30C8-414E-9FE3-1C54E59F5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77F15-10A4-974B-9129-871AF0B8D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9EFB3-2190-F445-A487-D629285DD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5EF15-EE83-DC48-B2C7-1235D039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AE59A-CBB1-7549-A4D0-1FFE41EB3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753B8-4089-E146-87E6-638E19F7B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8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2BAB-6581-F447-96DF-78AC3C98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33FE4-6A1A-2240-9105-D60EBFD59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FB3C9-9196-0B46-AD46-B31B1476C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021F7-69D6-D844-BF19-AD3F2730F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A4FD7-0A00-5E43-BE8D-7D506E67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2A70B-58CC-8F41-B8C7-58DDE35C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02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A369F2-92CC-3848-843D-72FF8CCE5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6655A-29E4-6843-8470-7D9EAF529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7E8C2-1B97-A443-968F-37A5FC5DD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A3B07-EE0B-BE4A-971B-7A9557B4758C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4FD2C-C661-244F-80A6-B0E2A4F85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065DC-E85F-9F4C-B7B1-2109B45DB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39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gridbyexample.com/" TargetMode="External"/><Relationship Id="rId3" Type="http://schemas.openxmlformats.org/officeDocument/2006/relationships/hyperlink" Target="https://www.w3.org/TR/css3-grid-layout/#fr-unit" TargetMode="External"/><Relationship Id="rId7" Type="http://schemas.openxmlformats.org/officeDocument/2006/relationships/hyperlink" Target="https://flexboxfroggy.com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s-tricks.com/snippets/css/a-guide-to-flexbox/" TargetMode="External"/><Relationship Id="rId5" Type="http://schemas.openxmlformats.org/officeDocument/2006/relationships/hyperlink" Target="https://css-tricks.com/snippets/css/complete-guide-grid/" TargetMode="External"/><Relationship Id="rId4" Type="http://schemas.openxmlformats.org/officeDocument/2006/relationships/hyperlink" Target="https://medium.com/youstart-labs/beginners-guide-to-choose-between-css-grid-and-flexbox-783005dd2412" TargetMode="External"/><Relationship Id="rId9" Type="http://schemas.openxmlformats.org/officeDocument/2006/relationships/hyperlink" Target="https://scotch.io/tutorials/a-visual-guide-to-css3-flexbox-properties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4EBA4CA-8C32-984F-89E9-B24EB0A1E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09" t="9091" r="14491" b="2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7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8D67B-012E-5641-9253-189CCF552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en-US" sz="5400"/>
              <a:t>Practical Layouts in HTML + CSS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0A138-DC53-5C41-A6F9-D53252019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1" y="3799464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 dirty="0"/>
              <a:t>Mike Blatter</a:t>
            </a:r>
          </a:p>
        </p:txBody>
      </p:sp>
    </p:spTree>
    <p:extLst>
      <p:ext uri="{BB962C8B-B14F-4D97-AF65-F5344CB8AC3E}">
        <p14:creationId xmlns:p14="http://schemas.microsoft.com/office/powerpoint/2010/main" val="35644691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D0606-49BA-AE42-B44F-12D0FE13B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1E65E-01D4-1B48-B24F-98F929D977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757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021244-61A9-904B-A9A8-36B1AA3B25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873" r="18398"/>
          <a:stretch/>
        </p:blipFill>
        <p:spPr>
          <a:xfrm>
            <a:off x="6120709" y="1592302"/>
            <a:ext cx="6071292" cy="52656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FD5D24-46F0-0241-9BE6-16A7760E1B63}"/>
              </a:ext>
            </a:extLst>
          </p:cNvPr>
          <p:cNvPicPr>
            <a:picLocks/>
          </p:cNvPicPr>
          <p:nvPr/>
        </p:nvPicPr>
        <p:blipFill rotWithShape="1">
          <a:blip r:embed="rId4">
            <a:alphaModFix amt="20000"/>
          </a:blip>
          <a:srcRect r="27242"/>
          <a:stretch/>
        </p:blipFill>
        <p:spPr>
          <a:xfrm>
            <a:off x="-24715" y="1062690"/>
            <a:ext cx="6120709" cy="67945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2EE00-F57F-9546-8DB4-A91BF9E92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Mobile’s Version of Layouts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DAE6BC-A878-DA4A-8BE5-CFF6E4199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400" b="1" dirty="0"/>
              <a:t>Android</a:t>
            </a:r>
          </a:p>
          <a:p>
            <a:r>
              <a:rPr lang="en-US" sz="2400" dirty="0" err="1"/>
              <a:t>LinearLayout</a:t>
            </a:r>
            <a:endParaRPr lang="en-US" sz="2400" dirty="0"/>
          </a:p>
          <a:p>
            <a:pPr lvl="1"/>
            <a:r>
              <a:rPr lang="en-US" dirty="0"/>
              <a:t>left to right</a:t>
            </a:r>
          </a:p>
          <a:p>
            <a:pPr lvl="1"/>
            <a:r>
              <a:rPr lang="en-US" dirty="0"/>
              <a:t>up and down</a:t>
            </a:r>
          </a:p>
          <a:p>
            <a:r>
              <a:rPr lang="en-US" sz="2400" dirty="0" err="1"/>
              <a:t>RelativeLayout</a:t>
            </a:r>
            <a:endParaRPr lang="en-US" sz="2400" dirty="0"/>
          </a:p>
          <a:p>
            <a:pPr lvl="1"/>
            <a:r>
              <a:rPr lang="en-US" dirty="0"/>
              <a:t>absolute</a:t>
            </a:r>
          </a:p>
          <a:p>
            <a:pPr lvl="1"/>
            <a:r>
              <a:rPr lang="en-US" dirty="0"/>
              <a:t>relative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3E6671-E76D-CE4A-AD04-1DEB89180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/>
              <a:t>iOS</a:t>
            </a:r>
          </a:p>
          <a:p>
            <a:r>
              <a:rPr lang="en-US" sz="2400" dirty="0" err="1"/>
              <a:t>StackView</a:t>
            </a:r>
            <a:endParaRPr lang="en-US" sz="2400" dirty="0"/>
          </a:p>
          <a:p>
            <a:pPr lvl="1"/>
            <a:r>
              <a:rPr lang="en-US" dirty="0" err="1"/>
              <a:t>samesis</a:t>
            </a:r>
            <a:r>
              <a:rPr lang="en-US" dirty="0"/>
              <a:t>, left to right</a:t>
            </a:r>
          </a:p>
          <a:p>
            <a:pPr lvl="1"/>
            <a:r>
              <a:rPr lang="en-US" dirty="0"/>
              <a:t>up + down</a:t>
            </a:r>
          </a:p>
          <a:p>
            <a:r>
              <a:rPr lang="en-US" sz="2400" dirty="0"/>
              <a:t>Storyboard + Constraints</a:t>
            </a:r>
          </a:p>
          <a:p>
            <a:pPr lvl="1"/>
            <a:r>
              <a:rPr lang="en-US" dirty="0"/>
              <a:t>Drag/Place objects on storyboard in IDE UI</a:t>
            </a:r>
          </a:p>
          <a:p>
            <a:pPr lvl="1"/>
            <a:r>
              <a:rPr lang="en-US" dirty="0"/>
              <a:t>Add constraints to set them in a given spot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4086721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B738-281F-CF41-8B5F-6CACB701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B93AF-5F04-1A4B-949C-3183B9ADB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https://www.w3.org/TR/css3-grid-layout/#fr-unit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https://medium.com/youstart-labs/beginners-guide-to-choose-between-css-grid-and-flexbox-783005dd2412</a:t>
            </a:r>
            <a:endParaRPr lang="en-US" dirty="0"/>
          </a:p>
          <a:p>
            <a:r>
              <a:rPr lang="en-US" dirty="0">
                <a:hlinkClick r:id="rId5"/>
              </a:rPr>
              <a:t>https://css-tricks.com/snippets/css/complete-guide-grid/</a:t>
            </a:r>
            <a:endParaRPr lang="en-US" dirty="0"/>
          </a:p>
          <a:p>
            <a:r>
              <a:rPr lang="en-US" dirty="0">
                <a:hlinkClick r:id="rId6"/>
              </a:rPr>
              <a:t>https://css-tricks.com/snippets/css/a-guide-to-flexbox/</a:t>
            </a:r>
            <a:endParaRPr lang="en-US" dirty="0"/>
          </a:p>
          <a:p>
            <a:r>
              <a:rPr lang="en-US" dirty="0">
                <a:hlinkClick r:id="rId7"/>
              </a:rPr>
              <a:t>https://flexboxfroggy.com/</a:t>
            </a:r>
            <a:endParaRPr lang="en-US" dirty="0"/>
          </a:p>
          <a:p>
            <a:r>
              <a:rPr lang="en-US" dirty="0">
                <a:hlinkClick r:id="rId8"/>
              </a:rPr>
              <a:t>https://gridbyexample.com/</a:t>
            </a:r>
            <a:endParaRPr lang="en-US" dirty="0"/>
          </a:p>
          <a:p>
            <a:r>
              <a:rPr lang="en-US" dirty="0">
                <a:hlinkClick r:id="rId9"/>
              </a:rPr>
              <a:t>https://scotch.io/tutorials/a-visual-guide-to-css3-flexbox-properties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EAA1B-FD5E-0F4F-A5E8-AFACE0431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424" y="1110882"/>
            <a:ext cx="3053039" cy="1293626"/>
          </a:xfrm>
        </p:spPr>
        <p:txBody>
          <a:bodyPr anchor="ctr">
            <a:normAutofit/>
          </a:bodyPr>
          <a:lstStyle/>
          <a:p>
            <a:r>
              <a:rPr lang="en-US" sz="2800"/>
              <a:t>Legacy Layouts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2B85F-CE6A-2E41-A9E2-FC19A4B30E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141" y="1533512"/>
            <a:ext cx="6739513" cy="37909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5DE13-805D-0D44-92FE-85291F355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1423" y="2542939"/>
            <a:ext cx="3053039" cy="3674981"/>
          </a:xfrm>
        </p:spPr>
        <p:txBody>
          <a:bodyPr>
            <a:normAutofit/>
          </a:bodyPr>
          <a:lstStyle/>
          <a:p>
            <a:r>
              <a:rPr lang="en-US" sz="2200" dirty="0"/>
              <a:t>Tables</a:t>
            </a:r>
          </a:p>
          <a:p>
            <a:r>
              <a:rPr lang="en-US" sz="2200" dirty="0"/>
              <a:t>Floats</a:t>
            </a:r>
          </a:p>
          <a:p>
            <a:r>
              <a:rPr lang="en-US" sz="2200" dirty="0"/>
              <a:t>Positioning</a:t>
            </a:r>
          </a:p>
          <a:p>
            <a:r>
              <a:rPr lang="en-US" sz="2200" dirty="0"/>
              <a:t>All hacks to get objects laid out, but nothing complete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24" name="Freeform: Shape 21">
            <a:extLst>
              <a:ext uri="{FF2B5EF4-FFF2-40B4-BE49-F238E27FC236}">
                <a16:creationId xmlns:a16="http://schemas.microsoft.com/office/drawing/2014/main" id="{43573EFB-E773-46FC-B866-B57ED2E390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569741"/>
          </a:xfrm>
          <a:custGeom>
            <a:avLst/>
            <a:gdLst>
              <a:gd name="connsiteX0" fmla="*/ 2296028 w 2296028"/>
              <a:gd name="connsiteY0" fmla="*/ 3569741 h 3569741"/>
              <a:gd name="connsiteX1" fmla="*/ 459 w 2296028"/>
              <a:gd name="connsiteY1" fmla="*/ 3569741 h 3569741"/>
              <a:gd name="connsiteX2" fmla="*/ 0 w 2296028"/>
              <a:gd name="connsiteY2" fmla="*/ 3248180 h 3569741"/>
              <a:gd name="connsiteX3" fmla="*/ 2011607 w 2296028"/>
              <a:gd name="connsiteY3" fmla="*/ 3249283 h 3569741"/>
              <a:gd name="connsiteX4" fmla="*/ 2011607 w 2296028"/>
              <a:gd name="connsiteY4" fmla="*/ 0 h 3569741"/>
              <a:gd name="connsiteX5" fmla="*/ 2296028 w 2296028"/>
              <a:gd name="connsiteY5" fmla="*/ 0 h 3569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6028" h="3569741">
                <a:moveTo>
                  <a:pt x="2296028" y="3569741"/>
                </a:moveTo>
                <a:lnTo>
                  <a:pt x="459" y="3569741"/>
                </a:lnTo>
                <a:cubicBezTo>
                  <a:pt x="-459" y="3458756"/>
                  <a:pt x="918" y="3359164"/>
                  <a:pt x="0" y="3248180"/>
                </a:cubicBezTo>
                <a:lnTo>
                  <a:pt x="2011607" y="3249283"/>
                </a:lnTo>
                <a:lnTo>
                  <a:pt x="2011607" y="0"/>
                </a:lnTo>
                <a:lnTo>
                  <a:pt x="2296028" y="0"/>
                </a:lnTo>
                <a:close/>
              </a:path>
            </a:pathLst>
          </a:custGeom>
          <a:solidFill>
            <a:srgbClr val="4C4C4C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844140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1272D4-AFC8-094E-9B92-285F2526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Modern </a:t>
            </a:r>
            <a:r>
              <a:rPr lang="en-US" dirty="0">
                <a:solidFill>
                  <a:srgbClr val="FFFFFF"/>
                </a:solidFill>
              </a:rPr>
              <a:t>Web Layout Systems</a:t>
            </a:r>
            <a:endParaRPr lang="en-US" sz="44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AEB65A-3D25-4F7D-B2E1-3B05DB045B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566333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4184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C4E8B-3891-F541-B540-8FD6859AFD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9957E-EB83-6D4C-861A-32BF87165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aims to provide a more efficient way of layout, alignment, and distribution of space among items in a container, even when unknown; hence flex</a:t>
            </a:r>
          </a:p>
          <a:p>
            <a:r>
              <a:rPr lang="en-US" dirty="0"/>
              <a:t>whole module, many properties</a:t>
            </a:r>
          </a:p>
          <a:p>
            <a:r>
              <a:rPr lang="en-US" dirty="0"/>
              <a:t>simple parent -&gt; child relationship in HTML</a:t>
            </a:r>
          </a:p>
          <a:p>
            <a:pPr lvl="1"/>
            <a:r>
              <a:rPr lang="en-US" dirty="0"/>
              <a:t>parent is flex container</a:t>
            </a:r>
          </a:p>
          <a:p>
            <a:pPr lvl="1"/>
            <a:r>
              <a:rPr lang="en-US" dirty="0"/>
              <a:t>children are the flex items</a:t>
            </a:r>
          </a:p>
          <a:p>
            <a:r>
              <a:rPr lang="en-US" dirty="0"/>
              <a:t>declare the flex container with: </a:t>
            </a:r>
            <a:r>
              <a:rPr lang="en-US" i="1" dirty="0"/>
              <a:t>display: flex;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8888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1711B-C83B-CC4C-94B5-19598E5C9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B0CA18-D1C3-B441-9729-C43CCFFBEBE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0CD0D5-2DE8-E147-820F-AD06090F298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984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BCAD-EB16-5347-960F-E41337F57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0F0D0-6254-1F49-9C4F-6E76E6D88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2-dimensional grid-layout system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166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A0B5C-48DD-4A41-814B-D2B550F06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Grid: The FR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1D702-4271-1A4F-B4D9-84C498481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Fractional Unit</a:t>
            </a:r>
          </a:p>
          <a:p>
            <a:r>
              <a:rPr lang="en-US" dirty="0"/>
              <a:t>Nominal unit that represents a fraction of leftover space in a container</a:t>
            </a:r>
          </a:p>
          <a:p>
            <a:r>
              <a:rPr lang="en-US" dirty="0"/>
              <a:t>grid-template-columns: 1fr 1fr</a:t>
            </a:r>
          </a:p>
          <a:p>
            <a:pPr lvl="1"/>
            <a:r>
              <a:rPr lang="en-US" dirty="0"/>
              <a:t>50/50</a:t>
            </a:r>
          </a:p>
          <a:p>
            <a:r>
              <a:rPr lang="en-US" dirty="0"/>
              <a:t>grid-template-columns: 1fr 1fr 1fr</a:t>
            </a:r>
          </a:p>
          <a:p>
            <a:pPr lvl="1"/>
            <a:r>
              <a:rPr lang="en-US" dirty="0"/>
              <a:t>33/33/33</a:t>
            </a:r>
          </a:p>
          <a:p>
            <a:r>
              <a:rPr lang="en-US" dirty="0"/>
              <a:t>We can also mix in other measurements like pixels or percentages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7133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D27-E1FB-9645-B887-CF3F12B8A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 + Flex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88040C-85B9-9C45-AF2C-B079694AAA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combine these two layout modules together</a:t>
            </a:r>
          </a:p>
          <a:p>
            <a:r>
              <a:rPr lang="en-US" dirty="0"/>
              <a:t>Flex can be used within Grid</a:t>
            </a:r>
          </a:p>
          <a:p>
            <a:r>
              <a:rPr lang="en-US" b="1" dirty="0"/>
              <a:t>Important: </a:t>
            </a:r>
            <a:r>
              <a:rPr lang="en-US" dirty="0"/>
              <a:t>Grid cannot be used within Flex</a:t>
            </a:r>
          </a:p>
        </p:txBody>
      </p:sp>
    </p:spTree>
    <p:extLst>
      <p:ext uri="{BB962C8B-B14F-4D97-AF65-F5344CB8AC3E}">
        <p14:creationId xmlns:p14="http://schemas.microsoft.com/office/powerpoint/2010/main" val="25868009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A56BAD-F06E-5B4F-A534-EA0C4B0B1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Grid or Flex?</a:t>
            </a:r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D8AE76B7-94F6-4C48-88D8-7BFB98E48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2004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Flex is intended for linear layouts</a:t>
            </a:r>
          </a:p>
          <a:p>
            <a:r>
              <a:rPr lang="en-US" sz="1800" dirty="0"/>
              <a:t>Flex most appropriate for individual components</a:t>
            </a:r>
          </a:p>
          <a:p>
            <a:pPr lvl="1"/>
            <a:r>
              <a:rPr lang="en-US" sz="1400" dirty="0"/>
              <a:t>Most are linear in nature</a:t>
            </a:r>
          </a:p>
          <a:p>
            <a:r>
              <a:rPr lang="en-US" sz="1800" dirty="0"/>
              <a:t>Grid is intended for large scale layouts that are not linear</a:t>
            </a:r>
          </a:p>
          <a:p>
            <a:pPr lvl="1"/>
            <a:r>
              <a:rPr lang="en-US" sz="1400" dirty="0"/>
              <a:t>two-dimensional</a:t>
            </a:r>
          </a:p>
          <a:p>
            <a:r>
              <a:rPr lang="en-US" sz="1800" dirty="0"/>
              <a:t>Grid is layout first, flex is content first</a:t>
            </a:r>
          </a:p>
          <a:p>
            <a:pPr lvl="1"/>
            <a:r>
              <a:rPr lang="en-US" sz="1400" dirty="0"/>
              <a:t>If you are well aware of content’s size better Flex, if not opt for Grid</a:t>
            </a:r>
          </a:p>
          <a:p>
            <a:endParaRPr lang="en-US" sz="1800" dirty="0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7F6D5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E19A39-059A-DA40-BA13-327FBB543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6" r="-3" b="-3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194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1329</TotalTime>
  <Words>352</Words>
  <Application>Microsoft Macintosh PowerPoint</Application>
  <PresentationFormat>Widescreen</PresentationFormat>
  <Paragraphs>73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Practical Layouts in HTML + CSS</vt:lpstr>
      <vt:lpstr>Legacy Layouts</vt:lpstr>
      <vt:lpstr>Modern Web Layout Systems</vt:lpstr>
      <vt:lpstr>Flexbox</vt:lpstr>
      <vt:lpstr>PowerPoint Presentation</vt:lpstr>
      <vt:lpstr>CSS Grid</vt:lpstr>
      <vt:lpstr>CSS Grid: The FR Unit</vt:lpstr>
      <vt:lpstr>Grid + Flex Together</vt:lpstr>
      <vt:lpstr>Grid or Flex?</vt:lpstr>
      <vt:lpstr>PowerPoint Presentation</vt:lpstr>
      <vt:lpstr>Mobile’s Version of Layouts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Layouts in HTML + CSS</dc:title>
  <dc:creator>Michael Blatter</dc:creator>
  <cp:lastModifiedBy>Michael Blatter</cp:lastModifiedBy>
  <cp:revision>1</cp:revision>
  <dcterms:created xsi:type="dcterms:W3CDTF">2019-10-21T21:44:12Z</dcterms:created>
  <dcterms:modified xsi:type="dcterms:W3CDTF">2019-10-22T19:53:49Z</dcterms:modified>
</cp:coreProperties>
</file>